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6" r:id="rId1"/>
  </p:sldMasterIdLst>
  <p:sldIdLst>
    <p:sldId id="256" r:id="rId2"/>
    <p:sldId id="257" r:id="rId3"/>
    <p:sldId id="259" r:id="rId4"/>
    <p:sldId id="260" r:id="rId5"/>
    <p:sldId id="261" r:id="rId6"/>
    <p:sldId id="262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79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243225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850059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2124990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4991884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1604645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53083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7554203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434925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611853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43548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707135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570872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461988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165066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4241792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350565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B1A2DF7-D1E3-4D7B-B8AE-FD3A38905B3A}" type="datetimeFigureOut">
              <a:rPr lang="ru-RU" smtClean="0"/>
              <a:t>16.02.2023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0A354F69-D2EE-42EE-BC49-AC1B94AAEFA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0885831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7" r:id="rId1"/>
    <p:sldLayoutId id="2147483748" r:id="rId2"/>
    <p:sldLayoutId id="2147483749" r:id="rId3"/>
    <p:sldLayoutId id="2147483750" r:id="rId4"/>
    <p:sldLayoutId id="2147483751" r:id="rId5"/>
    <p:sldLayoutId id="2147483752" r:id="rId6"/>
    <p:sldLayoutId id="2147483753" r:id="rId7"/>
    <p:sldLayoutId id="2147483754" r:id="rId8"/>
    <p:sldLayoutId id="2147483755" r:id="rId9"/>
    <p:sldLayoutId id="2147483756" r:id="rId10"/>
    <p:sldLayoutId id="2147483757" r:id="rId11"/>
    <p:sldLayoutId id="2147483758" r:id="rId12"/>
    <p:sldLayoutId id="2147483759" r:id="rId13"/>
    <p:sldLayoutId id="2147483760" r:id="rId14"/>
    <p:sldLayoutId id="2147483761" r:id="rId15"/>
    <p:sldLayoutId id="2147483762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>
            <a:extLst>
              <a:ext uri="{FF2B5EF4-FFF2-40B4-BE49-F238E27FC236}">
                <a16:creationId xmlns:a16="http://schemas.microsoft.com/office/drawing/2014/main" id="{71551A07-5078-4BB8-B33D-E9D60E7CB0E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4" y="2438400"/>
            <a:ext cx="8911687" cy="2423886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Густокашина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Людмила Анатольевна, 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ректор АНО ДПО «ОИПО», 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32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к.п.н</a:t>
            </a: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 Заслуженный учитель РФ</a:t>
            </a:r>
          </a:p>
        </p:txBody>
      </p:sp>
    </p:spTree>
    <p:extLst>
      <p:ext uri="{BB962C8B-B14F-4D97-AF65-F5344CB8AC3E}">
        <p14:creationId xmlns:p14="http://schemas.microsoft.com/office/powerpoint/2010/main" val="12224354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62E91B1-0F57-43BA-A5E1-551CAAEFB4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92924" y="2394857"/>
            <a:ext cx="8911687" cy="3309257"/>
          </a:xfrm>
        </p:spPr>
        <p:txBody>
          <a:bodyPr>
            <a:normAutofit/>
          </a:bodyPr>
          <a:lstStyle/>
          <a:p>
            <a:pPr algn="ctr"/>
            <a:r>
              <a:rPr lang="ru-RU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Кассина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Раиса Алексеевна, </a:t>
            </a:r>
            <a:b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министр образования и науки </a:t>
            </a:r>
            <a:b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Пермского края, </a:t>
            </a:r>
            <a:r>
              <a:rPr lang="ru-RU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к.п.н</a:t>
            </a: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 </a:t>
            </a:r>
            <a:b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Заслуженный учитель РФ</a:t>
            </a:r>
          </a:p>
        </p:txBody>
      </p:sp>
    </p:spTree>
    <p:extLst>
      <p:ext uri="{BB962C8B-B14F-4D97-AF65-F5344CB8AC3E}">
        <p14:creationId xmlns:p14="http://schemas.microsoft.com/office/powerpoint/2010/main" val="128014094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AC95935-9A8A-4A10-A046-636339F914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89212" y="478971"/>
            <a:ext cx="8915400" cy="3048579"/>
          </a:xfrm>
        </p:spPr>
        <p:txBody>
          <a:bodyPr>
            <a:no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Степанов Павел Валентинович, </a:t>
            </a:r>
            <a:b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заведующий Лабораторией развития личности в системе образования Института стратегии развития образования РАО, д. п. н., профессор</a:t>
            </a:r>
            <a:b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3200" b="1" dirty="0"/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3BEE7C78-86BE-4653-B1FA-6607CAA2FF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589212" y="3530128"/>
            <a:ext cx="9239930" cy="1636957"/>
          </a:xfrm>
        </p:spPr>
        <p:txBody>
          <a:bodyPr>
            <a:noAutofit/>
          </a:bodyPr>
          <a:lstStyle/>
          <a:p>
            <a:r>
              <a:rPr lang="ru-RU" sz="30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Современное воспитание: шаги навстречу ребенку</a:t>
            </a:r>
          </a:p>
        </p:txBody>
      </p:sp>
    </p:spTree>
    <p:extLst>
      <p:ext uri="{BB962C8B-B14F-4D97-AF65-F5344CB8AC3E}">
        <p14:creationId xmlns:p14="http://schemas.microsoft.com/office/powerpoint/2010/main" val="26964570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97D4AF3-308E-44A5-9045-4FB31DF76F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89212" y="348343"/>
            <a:ext cx="8915399" cy="3179207"/>
          </a:xfrm>
        </p:spPr>
        <p:txBody>
          <a:bodyPr>
            <a:no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Ромм Татьяна Александровна,</a:t>
            </a:r>
            <a:b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д.п.н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 профессор, заведующая кафедрой педагогики и психологии Института истории, гуманитарного, социального образования ФГБОУ ВО «Новосибирский государственный педагогический университет</a:t>
            </a:r>
            <a:r>
              <a:rPr lang="ru-RU" sz="28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» 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43F4B01C-21E5-41A0-AD6A-17A0CB6918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589212" y="3788229"/>
            <a:ext cx="8915399" cy="1567542"/>
          </a:xfrm>
        </p:spPr>
        <p:txBody>
          <a:bodyPr>
            <a:noAutofit/>
          </a:bodyPr>
          <a:lstStyle/>
          <a:p>
            <a:pPr algn="ctr"/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Успех в воспитании: из чего он складывается и какие ловушки есть на его пути</a:t>
            </a:r>
          </a:p>
        </p:txBody>
      </p:sp>
    </p:spTree>
    <p:extLst>
      <p:ext uri="{BB962C8B-B14F-4D97-AF65-F5344CB8AC3E}">
        <p14:creationId xmlns:p14="http://schemas.microsoft.com/office/powerpoint/2010/main" val="42648345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D2541D5-F21C-4936-AA4D-2672110543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589212" y="1407886"/>
            <a:ext cx="8915399" cy="2119664"/>
          </a:xfrm>
        </p:spPr>
        <p:txBody>
          <a:bodyPr>
            <a:noAutofit/>
          </a:bodyPr>
          <a:lstStyle/>
          <a:p>
            <a:pPr algn="ctr"/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Круглов Владимир Витальевич, </a:t>
            </a:r>
            <a:b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к.п.н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 старший научный сотрудник Лаборатории развития личности в системе образования Института стратегии развития образования РАО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2E25479E-BF24-45EC-8995-C3C700B5F2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589212" y="3715656"/>
            <a:ext cx="8915399" cy="2119663"/>
          </a:xfrm>
        </p:spPr>
        <p:txBody>
          <a:bodyPr>
            <a:noAutofit/>
          </a:bodyPr>
          <a:lstStyle/>
          <a:p>
            <a:pPr algn="ctr"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Социально значимая деятельность </a:t>
            </a:r>
          </a:p>
          <a:p>
            <a:pPr algn="ctr"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детской общественной организации </a:t>
            </a:r>
          </a:p>
          <a:p>
            <a:pPr algn="ctr">
              <a:spcBef>
                <a:spcPts val="0"/>
              </a:spcBef>
            </a:pPr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как инструмент воспитания</a:t>
            </a:r>
          </a:p>
        </p:txBody>
      </p:sp>
    </p:spTree>
    <p:extLst>
      <p:ext uri="{BB962C8B-B14F-4D97-AF65-F5344CB8AC3E}">
        <p14:creationId xmlns:p14="http://schemas.microsoft.com/office/powerpoint/2010/main" val="39845794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0464A70A-9DBE-4F80-A1CE-4E1CD5E09C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ru-RU" dirty="0"/>
              <a:t> 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Шакурова Марина Викторовна, </a:t>
            </a:r>
            <a:b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ru-RU" sz="2800" b="1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д.п.н</a:t>
            </a:r>
            <a:r>
              <a:rPr lang="ru-RU" sz="28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., профессор кафедры социальной педагогики Воронежского педагогического университета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1CDCAB0D-0FFE-453F-B6F3-EEF154373F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2351313" y="4354046"/>
            <a:ext cx="9506857" cy="1555864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Педагог как воспитатель: современные дефициты</a:t>
            </a:r>
          </a:p>
        </p:txBody>
      </p:sp>
    </p:spTree>
    <p:extLst>
      <p:ext uri="{BB962C8B-B14F-4D97-AF65-F5344CB8AC3E}">
        <p14:creationId xmlns:p14="http://schemas.microsoft.com/office/powerpoint/2010/main" val="3863741748"/>
      </p:ext>
    </p:extLst>
  </p:cSld>
  <p:clrMapOvr>
    <a:masterClrMapping/>
  </p:clrMapOvr>
</p:sld>
</file>

<file path=ppt/theme/theme1.xml><?xml version="1.0" encoding="utf-8"?>
<a:theme xmlns:a="http://schemas.openxmlformats.org/drawingml/2006/main" name="Легкий дым">
  <a:themeElements>
    <a:clrScheme name="Легкий дым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Легкий дым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Легкий дым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49</TotalTime>
  <Words>184</Words>
  <Application>Microsoft Office PowerPoint</Application>
  <PresentationFormat>Широкоэкранный</PresentationFormat>
  <Paragraphs>12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11" baseType="lpstr">
      <vt:lpstr>Arial</vt:lpstr>
      <vt:lpstr>Century Gothic</vt:lpstr>
      <vt:lpstr>Times New Roman</vt:lpstr>
      <vt:lpstr>Wingdings 3</vt:lpstr>
      <vt:lpstr>Легкий дым</vt:lpstr>
      <vt:lpstr>Густокашина Людмила Анатольевна,  ректор АНО ДПО «ОИПО»,  к.п.н., Заслуженный учитель РФ</vt:lpstr>
      <vt:lpstr>Кассина Раиса Алексеевна,  министр образования и науки  Пермского края, к.п.н.,  Заслуженный учитель РФ</vt:lpstr>
      <vt:lpstr>Степанов Павел Валентинович,  заведующий Лабораторией развития личности в системе образования Института стратегии развития образования РАО, д. п. н., профессор </vt:lpstr>
      <vt:lpstr>Ромм Татьяна Александровна,  д.п.н., профессор, заведующая кафедрой педагогики и психологии Института истории, гуманитарного, социального образования ФГБОУ ВО «Новосибирский государственный педагогический университет» </vt:lpstr>
      <vt:lpstr>Круглов Владимир Витальевич,  к.п.н., старший научный сотрудник Лаборатории развития личности в системе образования Института стратегии развития образования РАО</vt:lpstr>
      <vt:lpstr> Шакурова Марина Викторовна,  д.п.н., профессор кафедры социальной педагогики Воронежского педагогического университета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Густокашина Людмила Анатольевна,  ректор АНО ДПО «ОИПО»,  к.п.н., Заслуженный учитель РФ</dc:title>
  <dc:creator>Пользователь</dc:creator>
  <cp:lastModifiedBy>Пользователь</cp:lastModifiedBy>
  <cp:revision>2</cp:revision>
  <dcterms:created xsi:type="dcterms:W3CDTF">2023-02-16T08:29:35Z</dcterms:created>
  <dcterms:modified xsi:type="dcterms:W3CDTF">2023-02-16T09:19:54Z</dcterms:modified>
</cp:coreProperties>
</file>

<file path=docProps/thumbnail.jpeg>
</file>